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6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04EC1-0629-4A99-A683-D1712BC788F9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EA2CB-CD36-4D95-A90C-BC0FD35963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948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EA2CB-CD36-4D95-A90C-BC0FD359630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494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EA2CB-CD36-4D95-A90C-BC0FD3596302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861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22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92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777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110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66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654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09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68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29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26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0C154-C65F-4313-B935-45C9D4CA77A1}" type="datetimeFigureOut">
              <a:rPr lang="ru-RU" smtClean="0"/>
              <a:t>02.07.2015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F6422-A3C0-4E31-BCFE-2C9C2117E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701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534" y="0"/>
            <a:ext cx="12287534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02006" y="1122362"/>
            <a:ext cx="8265994" cy="3122091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/>
              <a:t/>
            </a:r>
            <a:br>
              <a:rPr lang="uk-UA" sz="4000" b="1" dirty="0" smtClean="0"/>
            </a:br>
            <a:r>
              <a:rPr lang="ru-RU" sz="3600" i="1" dirty="0"/>
              <a:t>Маг</a:t>
            </a:r>
            <a:r>
              <a:rPr lang="uk-UA" sz="3600" i="1" dirty="0"/>
              <a:t>і</a:t>
            </a:r>
            <a:r>
              <a:rPr lang="ru-RU" sz="3600" i="1" dirty="0" err="1" smtClean="0"/>
              <a:t>стерська</a:t>
            </a:r>
            <a:r>
              <a:rPr lang="uk-UA" sz="3600" i="1" dirty="0" smtClean="0"/>
              <a:t> 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кваліфікаційна</a:t>
            </a:r>
            <a:r>
              <a:rPr lang="ru-RU" sz="3600" i="1" dirty="0" smtClean="0"/>
              <a:t>  робота</a:t>
            </a:r>
            <a:br>
              <a:rPr lang="ru-RU" sz="3600" i="1" dirty="0" smtClean="0"/>
            </a:br>
            <a:r>
              <a:rPr lang="uk-UA" sz="4000" b="1" dirty="0"/>
              <a:t/>
            </a:r>
            <a:br>
              <a:rPr lang="uk-UA" sz="4000" b="1" dirty="0"/>
            </a:br>
            <a:r>
              <a:rPr lang="uk-UA" sz="4000" b="1" dirty="0" smtClean="0"/>
              <a:t>«</a:t>
            </a:r>
            <a:r>
              <a:rPr lang="uk-UA" sz="4000" b="1" dirty="0"/>
              <a:t>Творчість Гната Хоткевича в контексті розвитку національної драматургії зламу століть»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92370" y="4353635"/>
            <a:ext cx="3753134" cy="2306471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uk-UA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Виконала: </a:t>
            </a:r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3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студентка  групи  УМ</a:t>
            </a:r>
            <a:endParaRPr lang="ru-RU" sz="3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3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факультету філології та журналістики </a:t>
            </a:r>
            <a:endParaRPr lang="ru-RU" sz="3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3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ТЕРТИШНА Тетяна</a:t>
            </a:r>
            <a:endParaRPr lang="ru-RU" sz="3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 керівник:</a:t>
            </a:r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3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</a:t>
            </a:r>
            <a:r>
              <a:rPr lang="uk-UA" sz="3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філол</a:t>
            </a:r>
            <a:r>
              <a:rPr lang="uk-UA" sz="3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наук, доц.</a:t>
            </a:r>
            <a:endParaRPr lang="ru-RU" sz="3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3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ЗІНЧЕНКО </a:t>
            </a:r>
            <a:r>
              <a:rPr lang="uk-UA" sz="3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Наталія Іванівна</a:t>
            </a:r>
            <a:endParaRPr lang="ru-RU" sz="37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 smtClean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8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1528549"/>
            <a:ext cx="9348717" cy="5199797"/>
          </a:xfrm>
        </p:spPr>
        <p:txBody>
          <a:bodyPr>
            <a:normAutofit/>
          </a:bodyPr>
          <a:lstStyle/>
          <a:p>
            <a:pPr indent="449580">
              <a:lnSpc>
                <a:spcPct val="150000"/>
              </a:lnSpc>
              <a:spcAft>
                <a:spcPts val="0"/>
              </a:spcAft>
            </a:pPr>
            <a:r>
              <a:rPr lang="uk-UA" sz="3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Предметом</a:t>
            </a:r>
            <a:r>
              <a:rPr lang="uk-UA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дослідження є художні домінанти творчості письменника та вивчення впливу суспільно-політичних  і громадсько-культурних аспектів на світогляд митця, що відбилося у драматургічній спадщині.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7287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1528549"/>
            <a:ext cx="9348717" cy="554099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 дослідження</a:t>
            </a:r>
            <a:r>
              <a:rPr lang="uk-UA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типологічний, елементи рецептивного і герменевтичного аналізу, а також осмислення проблеми на основі прочитаних літературних творів; узагальнення досвіду науковців з метою теоретичного обґрунтування аналізу. 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 до мети й завдань роботи використовується системний аналіз вивчення драматургії Г. Хоткевича й елементи текстуального аналізу, з`ясовуються головні риси його художнього світу, особливості творення характеру, визначення світоглядної домінанти. Твори досліджуються в історико-генетичному та історико-функціональному аспектах.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4470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641445"/>
            <a:ext cx="9348717" cy="642809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Наукова новизна</a:t>
            </a:r>
            <a:r>
              <a:rPr lang="uk-UA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роботи полягає у самостійному комплексному аналізі драматичних творів Гната Хоткевича в контексті мистецьких, філософсько-естетичних пошуків, які відбувались в українському суспільстві на зламі ХІХ–ХХ століть. Новизну роботи визначають також і матеріали дослідження, що охоплюють не лише загальновідомі драми, але й зразки творів письменника, що не потрапили в поле зору літературної критики.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4222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504967"/>
            <a:ext cx="9348717" cy="656457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Практичне значення.</a:t>
            </a:r>
            <a:r>
              <a:rPr lang="uk-UA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Матеріали роботи можуть бути використані при викладанні вузівських курсів відповідного напрямку, спецкурсів, проведенні спецсемінарів, присвячених творчості письменників Розстріляного Відродження, а також на уроках української літератури в середніх загальноосвітніх школах.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6750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723331"/>
            <a:ext cx="9348717" cy="634620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Апробація</a:t>
            </a:r>
            <a:r>
              <a:rPr lang="uk-UA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магістерської кваліфікаційної роботи здійснювалася під час проходження практики в Полтавському національному педагогічному університеті ім. В. Г. Короленка. </a:t>
            </a:r>
            <a:r>
              <a:rPr lang="ru-RU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Структура роботи</a:t>
            </a:r>
            <a:r>
              <a:rPr lang="uk-UA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Кваліфікаційне дослідження складається зі вступу, трьох розділів, висновків, списку використаної літератури та додатків. </a:t>
            </a:r>
            <a:r>
              <a:rPr lang="ru-RU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8386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941350"/>
              </p:ext>
            </p:extLst>
          </p:nvPr>
        </p:nvGraphicFramePr>
        <p:xfrm>
          <a:off x="2694518" y="1433015"/>
          <a:ext cx="9138090" cy="5309073"/>
        </p:xfrm>
        <a:graphic>
          <a:graphicData uri="http://schemas.openxmlformats.org/drawingml/2006/table">
            <a:tbl>
              <a:tblPr firstRow="1" firstCol="1" bandRow="1"/>
              <a:tblGrid>
                <a:gridCol w="3119428"/>
                <a:gridCol w="6018662"/>
              </a:tblGrid>
              <a:tr h="815768">
                <a:tc rowSpan="8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Особливості розвитку драматургії і театру в Україні на межі ХІХ-ХХ століть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28" marR="48128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Функціонування в межах вітчизняної драматургії різних, нерідко прямо протилежних типів художнього мислення, відмінних систем і засобів поетики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28" marR="48128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літературно-драматургічному процесі хронологічно означеного періоду домінантними були реалізмоцентричні моделі авторської свідомості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28" marR="48128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6820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Елементи модерністської поетики якщо й застосовувались, то лише як своєрідне «вкраплення» до реалістичних структур, а не виступали в самодостатній системі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28" marR="48128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84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Неоромантизм, символізм та експресіонізм проникали до української драми переважно ззовні, знаходили своє втілення в творчості лише окремих письменників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28" marR="48128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50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Чимало модерністських літературно-художніх напрямів того часу набували цілковито оригінальних, національно-самобутніх рис у драматургії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28" marR="48128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9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Театральне аматорство кінця ХІХ – ХХ століть в Україні характеризувалося мандрівними трупами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28" marR="48128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6684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Розширився ідейно-тематич­ний діапазон художньої літератури для театру, утвердився жанр драми в його соціальному (побуто­вому) й історичному різновидах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28" marR="48128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76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Українська драматургія останніх десятиліть ХІХ – початку ХХ ст. явила літературі і театру новаторські концептуально, різнопланові за стильовими ознаками, художнім мисленням сценічні твори, ядром цього потужного мистецького потоку стала «нова драма»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28" marR="48128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60650" y="4114284"/>
            <a:ext cx="121826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54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599" y="1617785"/>
            <a:ext cx="7287065" cy="524021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641" y="5950634"/>
            <a:ext cx="10323168" cy="90736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562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7781" y="5199797"/>
            <a:ext cx="4872248" cy="117370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Гнат Мартинович Хоткевич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781" y="1869743"/>
            <a:ext cx="3957849" cy="308425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0054" y="1869743"/>
            <a:ext cx="3138985" cy="438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35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1528549"/>
            <a:ext cx="9348717" cy="554099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endParaRPr lang="ru-RU" sz="2400" dirty="0"/>
          </a:p>
        </p:txBody>
      </p:sp>
      <p:pic>
        <p:nvPicPr>
          <p:cNvPr id="45" name="Рисунок 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983" y="1362702"/>
            <a:ext cx="8185442" cy="5108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24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961704"/>
              </p:ext>
            </p:extLst>
          </p:nvPr>
        </p:nvGraphicFramePr>
        <p:xfrm>
          <a:off x="2926489" y="1730326"/>
          <a:ext cx="8742346" cy="4645906"/>
        </p:xfrm>
        <a:graphic>
          <a:graphicData uri="http://schemas.openxmlformats.org/drawingml/2006/table">
            <a:tbl>
              <a:tblPr firstRow="1" firstCol="1" bandRow="1"/>
              <a:tblGrid>
                <a:gridCol w="2185352"/>
                <a:gridCol w="2185352"/>
                <a:gridCol w="2185352"/>
                <a:gridCol w="2186290"/>
              </a:tblGrid>
              <a:tr h="488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Твір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Герої взяті з народної творчості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Фольклорна основа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Провідна тема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948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«Гуцульський рік»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Гуцули на тлі звичаїв і обрядів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Обрядова творчість пов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`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язана з проведенням великодніх свят, Різдва, весілля, похорону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Обрядова діяльність гуцулів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13948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«Непросте»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Русалки, мольфари, лісові люди, відьми тощо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Уявлення про надприродних істот, земних богів, «непростих»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Гуцульські фантастичні вірування, багато з яких дійшло до нашого часу з періоду язичництва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9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«Прахтикований жовнір»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Бравий відставний жовнір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Народні казки про сміливого, мудрого, кмітливого солдата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Запроданство душі не лише окремої людини, а й цілого народу і навіть людства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9766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«Камінна душа»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Олекса Довбуш, Дмитро Марусяк, Дідушко, Пшилуцький, Смикало та ін.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Народні пісні та легенди про опришківський рух, Олексу Довбуша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Причини зародження опришківського руху, вплив на долю людини, приреченість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86" marR="46686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4114284"/>
            <a:ext cx="16037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70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97588" y="1477368"/>
            <a:ext cx="3603009" cy="5059909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Письменник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критик, літературознавець, мистецтвознавець, театральний і музичний діяч, історик і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етнограф 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Гнат Мартинович Хоткевич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302" y="1583140"/>
            <a:ext cx="4258883" cy="5049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32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1569494"/>
            <a:ext cx="9348717" cy="3875964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Дякуємо за увагу, панове!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44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9182" y="0"/>
            <a:ext cx="12301182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89133">
            <a:off x="10978812" y="4152914"/>
            <a:ext cx="579568" cy="696426"/>
          </a:xfrm>
        </p:spPr>
        <p:txBody>
          <a:bodyPr>
            <a:normAutofit/>
          </a:bodyPr>
          <a:lstStyle/>
          <a:p>
            <a:endParaRPr lang="ru-RU" sz="1100" dirty="0"/>
          </a:p>
        </p:txBody>
      </p:sp>
      <p:pic>
        <p:nvPicPr>
          <p:cNvPr id="1028" name="Picture 4" descr="http://filegiver.com/img/thumb/b2/c/8/b/c8b107b7fdd754d5caf7d18f974a740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427" y="2696568"/>
            <a:ext cx="2292824" cy="3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thumb.hurtom.com/image/s52.radikal.ru/i138/1208/44/6b4b883ce91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664" y="2311090"/>
            <a:ext cx="2567641" cy="395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litmir.me/data/Book/0/176000/176852/BCN_138106574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581" y="1897039"/>
            <a:ext cx="2502516" cy="4025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korolenko.kharkov.com/virtual_vistavki/Hotkevis/imege/217.jpe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063" y="1405719"/>
            <a:ext cx="2527363" cy="4050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32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9936" y="1651379"/>
            <a:ext cx="7862171" cy="470847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1555845"/>
            <a:ext cx="9348717" cy="511791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646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0430" y="1978925"/>
            <a:ext cx="5909480" cy="416256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1528549"/>
            <a:ext cx="9348717" cy="519979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57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1528549"/>
            <a:ext cx="9348717" cy="5199797"/>
          </a:xfrm>
        </p:spPr>
        <p:txBody>
          <a:bodyPr>
            <a:normAutofit/>
          </a:bodyPr>
          <a:lstStyle/>
          <a:p>
            <a:pPr indent="449580">
              <a:lnSpc>
                <a:spcPct val="150000"/>
              </a:lnSpc>
              <a:spcAft>
                <a:spcPts val="0"/>
              </a:spcAft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 дослідження</a:t>
            </a:r>
            <a:b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 Г. Хоткевича на сучасному етапі залишається малодослідженою сторінкою української літератури. </a:t>
            </a:r>
            <a:b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письменником надовго закріпилися визначення «буржуазний націоналіст» та «національно обмежений письменник», а деякі його твори довго вважалися ідейно шкідливими.</a:t>
            </a:r>
            <a:b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Драматургічна творчість Г. М. Хоткевича потребує вивчення в контексті мистецьких, філософсько-естетичних пошуків, які відбувалися в українському театрі на зламі ХІХ–ХХ століть. </a:t>
            </a:r>
            <a:r>
              <a:rPr lang="ru-R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5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1528549"/>
            <a:ext cx="9348717" cy="5199797"/>
          </a:xfrm>
        </p:spPr>
        <p:txBody>
          <a:bodyPr>
            <a:normAutofit fontScale="90000"/>
          </a:bodyPr>
          <a:lstStyle/>
          <a:p>
            <a:pPr indent="449580">
              <a:lnSpc>
                <a:spcPct val="150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 дослідження</a:t>
            </a:r>
            <a:r>
              <a:rPr lang="uk-UA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з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`я</a:t>
            </a:r>
            <a:r>
              <a:rPr lang="uk-UA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сувати особливості драматичної творчості Гната Хоткевича у контексті розвитку національної літератури, соціальних перетворень та історичних рухів.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397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3451" y="1665028"/>
            <a:ext cx="7942997" cy="473577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2257" y="1528549"/>
            <a:ext cx="8748215" cy="5199797"/>
          </a:xfrm>
        </p:spPr>
        <p:txBody>
          <a:bodyPr>
            <a:normAutofit/>
          </a:bodyPr>
          <a:lstStyle/>
          <a:p>
            <a:pPr indent="449580">
              <a:lnSpc>
                <a:spcPct val="150000"/>
              </a:lnSpc>
              <a:spcAft>
                <a:spcPts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79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312" y="1528550"/>
            <a:ext cx="9348717" cy="4899546"/>
          </a:xfrm>
        </p:spPr>
        <p:txBody>
          <a:bodyPr>
            <a:noAutofit/>
          </a:bodyPr>
          <a:lstStyle/>
          <a:p>
            <a:pPr indent="449580">
              <a:lnSpc>
                <a:spcPct val="150000"/>
              </a:lnSpc>
              <a:spcAft>
                <a:spcPts val="0"/>
              </a:spcAft>
            </a:pPr>
            <a:r>
              <a:rPr lang="uk-UA" sz="3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Об`єкт</a:t>
            </a:r>
            <a:r>
              <a:rPr lang="uk-UA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наукової роботи – драматична спадщина українського письменника зламу століть Гната Хоткевича, зокрема «Лихоліття», «Вони», «Довбуш», «Гуцульський рік», «Непросте», «О полку Ігоревім», «Богдан Хмельницький».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1065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594</Words>
  <Application>Microsoft Office PowerPoint</Application>
  <PresentationFormat>Широкоэкранный</PresentationFormat>
  <Paragraphs>59</Paragraphs>
  <Slides>20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 Магістерська  кваліфікаційна  робота  «Творчість Гната Хоткевича в контексті розвитку національної драматургії зламу століть»</vt:lpstr>
      <vt:lpstr>Письменник, критик, літературознавець, мистецтвознавець, театральний і музичний діяч, історик і етнограф  Гнат Мартинович Хоткевич</vt:lpstr>
      <vt:lpstr>Презентация PowerPoint</vt:lpstr>
      <vt:lpstr>Презентация PowerPoint</vt:lpstr>
      <vt:lpstr>Презентация PowerPoint</vt:lpstr>
      <vt:lpstr>Актуальність дослідження Творчість Г. Хоткевича на сучасному етапі залишається малодослідженою сторінкою української літератури.  За письменником надовго закріпилися визначення «буржуазний націоналіст» та «національно обмежений письменник», а деякі його твори довго вважалися ідейно шкідливими. Драматургічна творчість Г. М. Хоткевича потребує вивчення в контексті мистецьких, філософсько-естетичних пошуків, які відбувалися в українському театрі на зламі ХІХ–ХХ століть.  </vt:lpstr>
      <vt:lpstr>Мета дослідження – з`ясувати особливості драматичної творчості Гната Хоткевича у контексті розвитку національної літератури, соціальних перетворень та історичних рухів. </vt:lpstr>
      <vt:lpstr>Презентация PowerPoint</vt:lpstr>
      <vt:lpstr>Об`єкт наукової роботи – драматична спадщина українського письменника зламу століть Гната Хоткевича, зокрема «Лихоліття», «Вони», «Довбуш», «Гуцульський рік», «Непросте», «О полку Ігоревім», «Богдан Хмельницький».</vt:lpstr>
      <vt:lpstr>Предметом дослідження є художні домінанти творчості письменника та вивчення впливу суспільно-політичних  і громадсько-культурних аспектів на світогляд митця, що відбилося у драматургічній спадщині. </vt:lpstr>
      <vt:lpstr>Методи дослідження: типологічний, елементи рецептивного і герменевтичного аналізу, а також осмислення проблеми на основі прочитаних літературних творів; узагальнення досвіду науковців з метою теоретичного обґрунтування аналізу.  Відповідно до мети й завдань роботи використовується системний аналіз вивчення драматургії Г. Хоткевича й елементи текстуального аналізу, з`ясовуються головні риси його художнього світу, особливості творення характеру, визначення світоглядної домінанти. Твори досліджуються в історико-генетичному та історико-функціональному аспектах. </vt:lpstr>
      <vt:lpstr>Наукова новизна роботи полягає у самостійному комплексному аналізі драматичних творів Гната Хоткевича в контексті мистецьких, філософсько-естетичних пошуків, які відбувались в українському суспільстві на зламі ХІХ–ХХ століть. Новизну роботи визначають також і матеріали дослідження, що охоплюють не лише загальновідомі драми, але й зразки творів письменника, що не потрапили в поле зору літературної критики.</vt:lpstr>
      <vt:lpstr>Практичне значення. Матеріали роботи можуть бути використані при викладанні вузівських курсів відповідного напрямку, спецкурсів, проведенні спецсемінарів, присвячених творчості письменників Розстріляного Відродження, а також на уроках української літератури в середніх загальноосвітніх школах.</vt:lpstr>
      <vt:lpstr>Апробація магістерської кваліфікаційної роботи здійснювалася під час проходження практики в Полтавському національному педагогічному університеті ім. В. Г. Короленка.  Структура роботи. Кваліфікаційне дослідження складається зі вступу, трьох розділів, висновків, списку використаної літератури та додатків.  </vt:lpstr>
      <vt:lpstr>Презентация PowerPoint</vt:lpstr>
      <vt:lpstr>Презентация PowerPoint</vt:lpstr>
      <vt:lpstr>Гнат Мартинович Хоткевич</vt:lpstr>
      <vt:lpstr>Презентация PowerPoint</vt:lpstr>
      <vt:lpstr>Презентация PowerPoint</vt:lpstr>
      <vt:lpstr>Дякуємо за увагу, панове!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Магістерська  кваліфікаційна  робота  «Творчість Гната Хоткевича в контексті розвитку національної драматургії зламу століть»</dc:title>
  <dc:creator>user</dc:creator>
  <cp:lastModifiedBy>user</cp:lastModifiedBy>
  <cp:revision>15</cp:revision>
  <dcterms:created xsi:type="dcterms:W3CDTF">2015-06-24T11:57:27Z</dcterms:created>
  <dcterms:modified xsi:type="dcterms:W3CDTF">2015-07-02T17:21:31Z</dcterms:modified>
</cp:coreProperties>
</file>